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0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914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759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1975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25981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600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1036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24281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1542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2396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4256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2209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B134-C979-4D1F-9936-D47F9E2ABD0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7DDE-DEDD-4CDB-8E50-49A830A6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20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4311223" y="5600871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11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7328334" y="4332843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12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2563248" y="1228642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7956229" y="558643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8</a:t>
            </a:r>
            <a:endParaRPr lang="en-US" sz="6000" dirty="0"/>
          </a:p>
        </p:txBody>
      </p:sp>
      <p:sp>
        <p:nvSpPr>
          <p:cNvPr id="9" name="Rectangle 8"/>
          <p:cNvSpPr/>
          <p:nvPr/>
        </p:nvSpPr>
        <p:spPr>
          <a:xfrm>
            <a:off x="451948" y="5600871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14</a:t>
            </a:r>
            <a:endParaRPr lang="en-US" sz="6000" dirty="0"/>
          </a:p>
        </p:txBody>
      </p:sp>
      <p:sp>
        <p:nvSpPr>
          <p:cNvPr id="10" name="Rectangle 9"/>
          <p:cNvSpPr/>
          <p:nvPr/>
        </p:nvSpPr>
        <p:spPr>
          <a:xfrm>
            <a:off x="7721614" y="3810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9</a:t>
            </a:r>
            <a:endParaRPr lang="en-US" sz="6000" dirty="0"/>
          </a:p>
        </p:txBody>
      </p:sp>
      <p:sp>
        <p:nvSpPr>
          <p:cNvPr id="11" name="Rectangle 10"/>
          <p:cNvSpPr/>
          <p:nvPr/>
        </p:nvSpPr>
        <p:spPr>
          <a:xfrm>
            <a:off x="6858000" y="1295400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16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2408016" y="4205316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17</a:t>
            </a:r>
            <a:endParaRPr lang="en-US" sz="6000" dirty="0"/>
          </a:p>
        </p:txBody>
      </p:sp>
      <p:sp>
        <p:nvSpPr>
          <p:cNvPr id="13" name="Rectangle 12"/>
          <p:cNvSpPr/>
          <p:nvPr/>
        </p:nvSpPr>
        <p:spPr>
          <a:xfrm>
            <a:off x="404692" y="324433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7</a:t>
            </a:r>
            <a:endParaRPr lang="en-US" sz="6000" dirty="0"/>
          </a:p>
        </p:txBody>
      </p:sp>
      <p:sp>
        <p:nvSpPr>
          <p:cNvPr id="14" name="Rectangle 13"/>
          <p:cNvSpPr/>
          <p:nvPr/>
        </p:nvSpPr>
        <p:spPr>
          <a:xfrm>
            <a:off x="4298784" y="381000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18</a:t>
            </a:r>
            <a:endParaRPr lang="en-US" sz="6000" dirty="0"/>
          </a:p>
        </p:txBody>
      </p:sp>
      <p:sp>
        <p:nvSpPr>
          <p:cNvPr id="15" name="Rectangle 14"/>
          <p:cNvSpPr/>
          <p:nvPr/>
        </p:nvSpPr>
        <p:spPr>
          <a:xfrm>
            <a:off x="3351002" y="4686471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2</a:t>
            </a:r>
            <a:endParaRPr lang="en-US" sz="6000" dirty="0"/>
          </a:p>
        </p:txBody>
      </p:sp>
      <p:sp>
        <p:nvSpPr>
          <p:cNvPr id="16" name="Rectangle 15"/>
          <p:cNvSpPr/>
          <p:nvPr/>
        </p:nvSpPr>
        <p:spPr>
          <a:xfrm>
            <a:off x="7765348" y="3670344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19</a:t>
            </a:r>
            <a:endParaRPr lang="en-US" sz="6000" dirty="0"/>
          </a:p>
        </p:txBody>
      </p:sp>
      <p:sp>
        <p:nvSpPr>
          <p:cNvPr id="17" name="Rectangle 16"/>
          <p:cNvSpPr/>
          <p:nvPr/>
        </p:nvSpPr>
        <p:spPr>
          <a:xfrm>
            <a:off x="1728977" y="266562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3</a:t>
            </a:r>
            <a:endParaRPr lang="en-US" sz="6000" dirty="0"/>
          </a:p>
        </p:txBody>
      </p:sp>
      <p:sp>
        <p:nvSpPr>
          <p:cNvPr id="18" name="Rectangle 17"/>
          <p:cNvSpPr/>
          <p:nvPr/>
        </p:nvSpPr>
        <p:spPr>
          <a:xfrm>
            <a:off x="1860430" y="3810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4</a:t>
            </a:r>
            <a:endParaRPr lang="en-US" sz="6000" dirty="0"/>
          </a:p>
        </p:txBody>
      </p:sp>
      <p:sp>
        <p:nvSpPr>
          <p:cNvPr id="19" name="Rectangle 18"/>
          <p:cNvSpPr/>
          <p:nvPr/>
        </p:nvSpPr>
        <p:spPr>
          <a:xfrm>
            <a:off x="5986852" y="450878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15</a:t>
            </a:r>
            <a:endParaRPr lang="en-US" sz="6000" dirty="0"/>
          </a:p>
        </p:txBody>
      </p:sp>
      <p:sp>
        <p:nvSpPr>
          <p:cNvPr id="20" name="Rectangle 19"/>
          <p:cNvSpPr/>
          <p:nvPr/>
        </p:nvSpPr>
        <p:spPr>
          <a:xfrm>
            <a:off x="5975414" y="4838556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6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1746039" y="5586434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13</a:t>
            </a:r>
            <a:endParaRPr lang="en-US" sz="6000" dirty="0"/>
          </a:p>
        </p:txBody>
      </p:sp>
      <p:sp>
        <p:nvSpPr>
          <p:cNvPr id="22" name="Rectangle 21"/>
          <p:cNvSpPr/>
          <p:nvPr/>
        </p:nvSpPr>
        <p:spPr>
          <a:xfrm>
            <a:off x="6802279" y="3244334"/>
            <a:ext cx="57419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6000" dirty="0" smtClean="0">
                <a:ln>
                  <a:prstDash val="solid"/>
                </a:ln>
                <a:latin typeface="+mj-lt"/>
              </a:rPr>
              <a:t>5</a:t>
            </a:r>
            <a:endParaRPr lang="en-US" sz="6000" dirty="0">
              <a:ln>
                <a:prstDash val="solid"/>
              </a:ln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7" y="1228642"/>
            <a:ext cx="1547813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966" y="1438922"/>
            <a:ext cx="1914525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60" y="2086907"/>
            <a:ext cx="1547813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546" y="3078078"/>
            <a:ext cx="1914525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7" y="3540561"/>
            <a:ext cx="1914525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436" y="1228642"/>
            <a:ext cx="1547813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162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2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3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4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6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7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7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8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8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8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8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8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8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8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8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08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8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8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8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308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8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08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908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908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8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208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8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8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8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808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108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108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8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408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708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708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8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8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308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308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608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608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908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908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208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208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508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13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813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813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 build="allAtOnce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8626</TotalTime>
  <Words>19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DJDuPriest</dc:creator>
  <cp:lastModifiedBy>Nancy Boudreau</cp:lastModifiedBy>
  <cp:revision>24</cp:revision>
  <dcterms:created xsi:type="dcterms:W3CDTF">2012-06-20T01:47:58Z</dcterms:created>
  <dcterms:modified xsi:type="dcterms:W3CDTF">2017-01-07T16:45:57Z</dcterms:modified>
</cp:coreProperties>
</file>